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Recurrent Neural Network and Long Short Term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2186</TotalTime>
  <Words>192</Words>
  <Application>Microsoft Office PowerPoint</Application>
  <PresentationFormat>Custom</PresentationFormat>
  <Paragraphs>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99</cp:revision>
  <dcterms:created xsi:type="dcterms:W3CDTF">2019-04-02T00:55:04Z</dcterms:created>
  <dcterms:modified xsi:type="dcterms:W3CDTF">2020-05-12T02:02:58Z</dcterms:modified>
</cp:coreProperties>
</file>